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62" r:id="rId5"/>
    <p:sldId id="263" r:id="rId6"/>
    <p:sldId id="25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5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5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8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7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0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1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3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51044-E8A7-42E4-8BFD-4B588C6C401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6A1B-9F49-494F-9C28-44B53805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93" y="0"/>
            <a:ext cx="7537846" cy="242406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67" y="3012934"/>
            <a:ext cx="4429743" cy="3543795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81" y="2424065"/>
            <a:ext cx="2291288" cy="80124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11" y="3298724"/>
            <a:ext cx="4296375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7" y="0"/>
            <a:ext cx="10300608" cy="5936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9443" y="5833918"/>
            <a:ext cx="1007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Gao Yan, Bai Chenggang,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 A Non-Potential Orthogonal Vector Field Method for More Efficient Robot Navigation and Control 【J】. Robotics and Autonomous System, 2022, DOI: 10.1016/j.robot.2022.104291</a:t>
            </a:r>
          </a:p>
        </p:txBody>
      </p:sp>
    </p:spTree>
    <p:extLst>
      <p:ext uri="{BB962C8B-B14F-4D97-AF65-F5344CB8AC3E}">
        <p14:creationId xmlns:p14="http://schemas.microsoft.com/office/powerpoint/2010/main" val="8055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ef9cd3ae7e5c5e57e1af945fa4e98f5_raw - 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409" y="410419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6367" y="1162426"/>
            <a:ext cx="763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 point    , Destination     , Coordination radius R</a:t>
            </a:r>
          </a:p>
        </p:txBody>
      </p:sp>
      <p:sp>
        <p:nvSpPr>
          <p:cNvPr id="6" name="椭圆 5"/>
          <p:cNvSpPr/>
          <p:nvPr/>
        </p:nvSpPr>
        <p:spPr>
          <a:xfrm>
            <a:off x="3479698" y="1326598"/>
            <a:ext cx="164892" cy="1948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五角星 6"/>
          <p:cNvSpPr/>
          <p:nvPr/>
        </p:nvSpPr>
        <p:spPr>
          <a:xfrm>
            <a:off x="5562813" y="1266638"/>
            <a:ext cx="299803" cy="31479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899409" y="1982577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Aims: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26366" y="2734584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Safe and efficient</a:t>
            </a:r>
          </a:p>
        </p:txBody>
      </p:sp>
      <p:sp>
        <p:nvSpPr>
          <p:cNvPr id="10" name="椭圆 9"/>
          <p:cNvSpPr/>
          <p:nvPr/>
        </p:nvSpPr>
        <p:spPr>
          <a:xfrm>
            <a:off x="5945061" y="3275263"/>
            <a:ext cx="164892" cy="1948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五角星 10"/>
          <p:cNvSpPr/>
          <p:nvPr/>
        </p:nvSpPr>
        <p:spPr>
          <a:xfrm>
            <a:off x="5795160" y="6125949"/>
            <a:ext cx="299803" cy="31479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/>
          <p:cNvSpPr/>
          <p:nvPr/>
        </p:nvSpPr>
        <p:spPr>
          <a:xfrm>
            <a:off x="4284622" y="5731466"/>
            <a:ext cx="164892" cy="1948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7536065" y="5828902"/>
            <a:ext cx="164892" cy="1948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五角星 13"/>
          <p:cNvSpPr/>
          <p:nvPr/>
        </p:nvSpPr>
        <p:spPr>
          <a:xfrm>
            <a:off x="4276049" y="4149345"/>
            <a:ext cx="299803" cy="31479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五角星 14"/>
          <p:cNvSpPr/>
          <p:nvPr/>
        </p:nvSpPr>
        <p:spPr>
          <a:xfrm>
            <a:off x="7427559" y="4161404"/>
            <a:ext cx="299803" cy="314793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5484845" y="4401420"/>
            <a:ext cx="1100316" cy="1130124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6020013" y="3470135"/>
            <a:ext cx="14990" cy="88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弧形 23"/>
          <p:cNvSpPr/>
          <p:nvPr/>
        </p:nvSpPr>
        <p:spPr>
          <a:xfrm>
            <a:off x="5263202" y="4341460"/>
            <a:ext cx="1467381" cy="1390006"/>
          </a:xfrm>
          <a:prstGeom prst="arc">
            <a:avLst>
              <a:gd name="adj1" fmla="val 16200000"/>
              <a:gd name="adj2" fmla="val 361627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6055994" y="5680982"/>
            <a:ext cx="245018" cy="427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540406" y="3172644"/>
            <a:ext cx="3330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Step1: Formation on the circle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28689" y="4106686"/>
            <a:ext cx="366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Check the exit point (about 30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°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540406" y="5036463"/>
            <a:ext cx="3122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Step2: Go to the destination</a:t>
            </a:r>
          </a:p>
        </p:txBody>
      </p:sp>
      <p:cxnSp>
        <p:nvCxnSpPr>
          <p:cNvPr id="31" name="直接箭头连接符 30"/>
          <p:cNvCxnSpPr>
            <a:endCxn id="28" idx="0"/>
          </p:cNvCxnSpPr>
          <p:nvPr/>
        </p:nvCxnSpPr>
        <p:spPr>
          <a:xfrm>
            <a:off x="10360344" y="3572754"/>
            <a:ext cx="1" cy="5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0360343" y="4525820"/>
            <a:ext cx="1" cy="5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479059" y="669847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Center_ini</a:t>
            </a:r>
            <a:r>
              <a:rPr 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=0.5*(</a:t>
            </a:r>
            <a:r>
              <a:rPr lang="en-US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p_start+p_dest</a:t>
            </a:r>
            <a:r>
              <a:rPr 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211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3" y="2171247"/>
            <a:ext cx="5265378" cy="373487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41" y="3222886"/>
            <a:ext cx="6038454" cy="12182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40" y="275507"/>
            <a:ext cx="8249801" cy="1895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85220" y="275507"/>
            <a:ext cx="458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Step1: Formation on the circle</a:t>
            </a:r>
          </a:p>
        </p:txBody>
      </p:sp>
    </p:spTree>
    <p:extLst>
      <p:ext uri="{BB962C8B-B14F-4D97-AF65-F5344CB8AC3E}">
        <p14:creationId xmlns:p14="http://schemas.microsoft.com/office/powerpoint/2010/main" val="280036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936" y="938846"/>
            <a:ext cx="4291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Step2: Go to the destination</a:t>
            </a:r>
          </a:p>
        </p:txBody>
      </p:sp>
      <p:sp>
        <p:nvSpPr>
          <p:cNvPr id="8" name="椭圆 7"/>
          <p:cNvSpPr/>
          <p:nvPr/>
        </p:nvSpPr>
        <p:spPr>
          <a:xfrm>
            <a:off x="2112056" y="2563318"/>
            <a:ext cx="2175130" cy="2153555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1301579" y="5041919"/>
            <a:ext cx="164892" cy="1948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五角星 11"/>
          <p:cNvSpPr/>
          <p:nvPr/>
        </p:nvSpPr>
        <p:spPr>
          <a:xfrm>
            <a:off x="4744320" y="1957850"/>
            <a:ext cx="299803" cy="314793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4227179" y="3542659"/>
            <a:ext cx="164892" cy="1948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/>
          <p:cNvCxnSpPr>
            <a:endCxn id="12" idx="2"/>
          </p:cNvCxnSpPr>
          <p:nvPr/>
        </p:nvCxnSpPr>
        <p:spPr>
          <a:xfrm flipV="1">
            <a:off x="3838575" y="2272642"/>
            <a:ext cx="963002" cy="80277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3" idx="1"/>
          </p:cNvCxnSpPr>
          <p:nvPr/>
        </p:nvCxnSpPr>
        <p:spPr>
          <a:xfrm flipH="1" flipV="1">
            <a:off x="3838575" y="3075413"/>
            <a:ext cx="412752" cy="4957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214774" y="3075413"/>
            <a:ext cx="623801" cy="5646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309478" y="2111876"/>
                <a:ext cx="13337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feedback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78" y="2111876"/>
                <a:ext cx="1333763" cy="400110"/>
              </a:xfrm>
              <a:prstGeom prst="rect">
                <a:avLst/>
              </a:prstGeom>
              <a:blipFill>
                <a:blip r:embed="rId2"/>
                <a:stretch>
                  <a:fillRect t="-7576" r="-365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>
            <a:off x="3199621" y="3640095"/>
            <a:ext cx="10051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336479" y="3144439"/>
                <a:ext cx="13383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feedback</a:t>
                </a: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79" y="3144439"/>
                <a:ext cx="1338380" cy="400110"/>
              </a:xfrm>
              <a:prstGeom prst="rect">
                <a:avLst/>
              </a:prstGeom>
              <a:blipFill>
                <a:blip r:embed="rId3"/>
                <a:stretch>
                  <a:fillRect t="-9231" r="-409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弧形 30"/>
          <p:cNvSpPr/>
          <p:nvPr/>
        </p:nvSpPr>
        <p:spPr>
          <a:xfrm>
            <a:off x="2902874" y="3276075"/>
            <a:ext cx="623800" cy="660400"/>
          </a:xfrm>
          <a:prstGeom prst="arc">
            <a:avLst>
              <a:gd name="adj1" fmla="val 19267315"/>
              <a:gd name="adj2" fmla="val 34583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472362" y="3270763"/>
                <a:ext cx="3941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362" y="3270763"/>
                <a:ext cx="39414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553507" y="3294887"/>
                <a:ext cx="4842030" cy="774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×[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</a:rPr>
                              <m:t>feedback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rgbClr val="FF0000"/>
                                </a:solidFill>
                              </a:rPr>
                              <m:t>feedback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7" y="3294887"/>
                <a:ext cx="4842030" cy="774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3080556" y="3455429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矩形 34"/>
          <p:cNvSpPr/>
          <p:nvPr/>
        </p:nvSpPr>
        <p:spPr>
          <a:xfrm>
            <a:off x="6058315" y="4749001"/>
            <a:ext cx="4449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21212"/>
                </a:solidFill>
                <a:latin typeface="Footlight MT Light" panose="0204060206030A020304" pitchFamily="18" charset="0"/>
              </a:rPr>
              <a:t>counter clockwise rotation matrix</a:t>
            </a:r>
            <a:endParaRPr lang="en-US" sz="2400" dirty="0">
              <a:latin typeface="Footlight MT Light" panose="0204060206030A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8139659" y="4069010"/>
            <a:ext cx="0" cy="64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0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86" y="214545"/>
            <a:ext cx="8293308" cy="62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5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4572"/>
            <a:ext cx="7037779" cy="3273126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82" y="3507698"/>
            <a:ext cx="7240976" cy="3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118</Words>
  <Application>Microsoft Office PowerPoint</Application>
  <PresentationFormat>Widescreen</PresentationFormat>
  <Paragraphs>17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Cambria Math</vt:lpstr>
      <vt:lpstr>Footlight MT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245906079@qq.com</dc:creator>
  <cp:lastModifiedBy>ZHENG Boyin</cp:lastModifiedBy>
  <cp:revision>18</cp:revision>
  <dcterms:created xsi:type="dcterms:W3CDTF">2023-06-29T01:47:58Z</dcterms:created>
  <dcterms:modified xsi:type="dcterms:W3CDTF">2024-02-20T13:13:27Z</dcterms:modified>
</cp:coreProperties>
</file>